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sldIdLst>
    <p:sldId id="256" r:id="rId3"/>
    <p:sldId id="267" r:id="rId4"/>
    <p:sldId id="270" r:id="rId5"/>
    <p:sldId id="271" r:id="rId6"/>
    <p:sldId id="268" r:id="rId7"/>
    <p:sldId id="269" r:id="rId8"/>
    <p:sldId id="263" r:id="rId9"/>
    <p:sldId id="266" r:id="rId10"/>
    <p:sldId id="264" r:id="rId11"/>
    <p:sldId id="258" r:id="rId12"/>
    <p:sldId id="262" r:id="rId13"/>
    <p:sldId id="260" r:id="rId14"/>
    <p:sldId id="259" r:id="rId15"/>
    <p:sldId id="272" r:id="rId16"/>
    <p:sldId id="273" r:id="rId17"/>
    <p:sldId id="261" r:id="rId18"/>
    <p:sldId id="25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267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4318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7575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91797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67185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98079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66519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4178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733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9984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0206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70207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4328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729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35416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89596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913478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3796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5463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404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859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81873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518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685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3484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938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49651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907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5D1D3-4D39-43F8-BCD9-4911F23FECC5}" type="datetimeFigureOut">
              <a:rPr lang="ko-KR" altLang="en-US" smtClean="0"/>
              <a:t>2019-08-15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9909628-1E61-48E2-9F9C-19B0A10728F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9311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xStyles>
    <p:titleStyle>
      <a:lvl1pPr algn="l" defTabSz="457200" rtl="0" eaLnBrk="1" latinLnBrk="1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xiao-r.com/index.php/Study/catalog/cid/30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pan.baidu.com/wap/init?surl=ILYUuJdkrhPq9KZTO1RcWw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s://youtu.be/5NLjgErJD-k?t=36" TargetMode="Externa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://www.gameplusedu.com/pds/gpshop/html/iot%20ebook/index.html#p=56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youtu.be/YaWuKgidS5M?t=29" TargetMode="Externa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pan.baidu.com/share/init?surl=1HhGoZezG5Z4kffB9NnYdw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모바일 로봇 소개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2019. 8. 16. </a:t>
            </a:r>
            <a:r>
              <a:rPr lang="ko-KR" altLang="en-US" dirty="0" err="1"/>
              <a:t>판교오로팜</a:t>
            </a:r>
            <a:r>
              <a:rPr lang="ko-KR" altLang="en-US" dirty="0"/>
              <a:t> 발표자료</a:t>
            </a:r>
            <a:r>
              <a:rPr lang="en-US" altLang="ko-KR" dirty="0"/>
              <a:t>, </a:t>
            </a:r>
            <a:endParaRPr lang="en-US" altLang="ko-KR" dirty="0" smtClean="0"/>
          </a:p>
          <a:p>
            <a:r>
              <a:rPr lang="en-US" altLang="ko-KR" dirty="0"/>
              <a:t>ROS</a:t>
            </a:r>
            <a:r>
              <a:rPr lang="ko-KR" altLang="en-US" dirty="0"/>
              <a:t>는 </a:t>
            </a:r>
            <a:r>
              <a:rPr lang="ko-KR" altLang="en-US" dirty="0" err="1" smtClean="0"/>
              <a:t>아닌게</a:t>
            </a:r>
            <a:r>
              <a:rPr lang="ko-KR" altLang="en-US" dirty="0" smtClean="0"/>
              <a:t> 많은가 봄</a:t>
            </a:r>
            <a:r>
              <a:rPr lang="en-US" altLang="ko-KR" dirty="0" smtClean="0"/>
              <a:t>, </a:t>
            </a:r>
            <a:r>
              <a:rPr lang="ko-KR" altLang="en-US" dirty="0"/>
              <a:t>중국산 로봇이 </a:t>
            </a:r>
            <a:r>
              <a:rPr lang="ko-KR" altLang="en-US" dirty="0" smtClean="0"/>
              <a:t>많음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김상환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6924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altLang="ko-KR" dirty="0" smtClean="0"/>
              <a:t>ROS </a:t>
            </a:r>
            <a:r>
              <a:rPr lang="en-US" altLang="ko-KR" dirty="0"/>
              <a:t>Robot AI Smart Robot </a:t>
            </a:r>
            <a:r>
              <a:rPr lang="en-US" altLang="ko-KR" dirty="0" smtClean="0"/>
              <a:t>Car</a:t>
            </a:r>
            <a:endParaRPr lang="en-US" altLang="ko-KR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2054" name="Picture 6" descr="http://www.xiaorgeek.com/store/media/wysiwyg/RadarCar/_en_07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403" b="29161"/>
          <a:stretch/>
        </p:blipFill>
        <p:spPr bwMode="auto">
          <a:xfrm>
            <a:off x="580506" y="1843311"/>
            <a:ext cx="5497679" cy="47026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://www.xiaorgeek.com/store/media/wysiwyg/RadarCar/_en_07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509"/>
          <a:stretch/>
        </p:blipFill>
        <p:spPr bwMode="auto">
          <a:xfrm>
            <a:off x="6078185" y="1843020"/>
            <a:ext cx="4330592" cy="2051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10" descr="https://img14.360buyimg.com/imgzone/jfs/t1/61483/8/2348/455991/5d0993e1Ecbf681f6/c931ec20230af353.jpg!q70.dpg.webp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54968" t="28763" r="20484" b="51578"/>
          <a:stretch/>
        </p:blipFill>
        <p:spPr>
          <a:xfrm rot="5400000">
            <a:off x="6587850" y="3385236"/>
            <a:ext cx="2636520" cy="3655851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62248" y="6490833"/>
            <a:ext cx="109921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ROS </a:t>
            </a:r>
            <a:r>
              <a:rPr lang="en-US" altLang="ko-KR" dirty="0"/>
              <a:t>Robot AI Smart Robot Car with Laser Radar for Raspberry Pi 3B+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522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ROS Robot AI Smart Robot Car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 smtClean="0"/>
              <a:t>해낸 것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Ubuntu 16.04</a:t>
            </a:r>
            <a:r>
              <a:rPr lang="ko-KR" altLang="en-US" dirty="0" smtClean="0"/>
              <a:t>가 설치된 이미지 구함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네트워크 연결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키보드로 조정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각종 </a:t>
            </a:r>
            <a:r>
              <a:rPr lang="en-US" altLang="ko-KR" dirty="0" smtClean="0"/>
              <a:t>0</a:t>
            </a:r>
            <a:r>
              <a:rPr lang="ko-KR" altLang="en-US" dirty="0" smtClean="0"/>
              <a:t>점 조정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영상을 띄움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기대 하는 것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ROS</a:t>
            </a:r>
            <a:r>
              <a:rPr lang="ko-KR" altLang="en-US" dirty="0" smtClean="0"/>
              <a:t>가 탑재된 최초 로봇</a:t>
            </a:r>
            <a:endParaRPr lang="en-US" altLang="ko-KR" dirty="0" smtClean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ko-KR" altLang="en-US" dirty="0" smtClean="0"/>
              <a:t>못 해낸 것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라이더 </a:t>
            </a:r>
            <a:r>
              <a:rPr lang="en-US" altLang="ko-KR" dirty="0" smtClean="0"/>
              <a:t>0</a:t>
            </a:r>
            <a:r>
              <a:rPr lang="ko-KR" altLang="en-US" dirty="0" smtClean="0"/>
              <a:t>점 조절 실패</a:t>
            </a:r>
            <a:r>
              <a:rPr lang="en-US" altLang="ko-KR" dirty="0" smtClean="0"/>
              <a:t>(?)</a:t>
            </a:r>
          </a:p>
          <a:p>
            <a:pPr lvl="1"/>
            <a:r>
              <a:rPr lang="ko-KR" altLang="en-US" dirty="0" smtClean="0"/>
              <a:t>자신의 위치 파악 후 자율 주행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그래픽 처리 주행 알고리즘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 smtClean="0"/>
              <a:t>하고 싶은 것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청소 알고리즘</a:t>
            </a:r>
            <a:r>
              <a:rPr lang="en-US" altLang="ko-KR" dirty="0" smtClean="0"/>
              <a:t>(</a:t>
            </a:r>
            <a:r>
              <a:rPr lang="ko-KR" altLang="en-US" dirty="0" smtClean="0"/>
              <a:t>제설 기기 탑재</a:t>
            </a:r>
            <a:r>
              <a:rPr lang="en-US" altLang="ko-KR" dirty="0" smtClean="0"/>
              <a:t>)</a:t>
            </a:r>
          </a:p>
          <a:p>
            <a:pPr lvl="1"/>
            <a:r>
              <a:rPr lang="en-US" altLang="ko-KR" dirty="0" smtClean="0"/>
              <a:t>GPS </a:t>
            </a:r>
            <a:r>
              <a:rPr lang="ko-KR" altLang="en-US" dirty="0" smtClean="0"/>
              <a:t>이내만 </a:t>
            </a:r>
            <a:r>
              <a:rPr lang="ko-KR" altLang="en-US" dirty="0" err="1" smtClean="0"/>
              <a:t>탑색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65570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4571" t="9129" r="6817" b="25879"/>
          <a:stretch/>
        </p:blipFill>
        <p:spPr>
          <a:xfrm>
            <a:off x="5058528" y="3291158"/>
            <a:ext cx="5778500" cy="3566841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ROS Robot AI Smart Robot Car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조립</a:t>
            </a:r>
            <a:endParaRPr lang="en-US" altLang="ko-KR" dirty="0" smtClean="0"/>
          </a:p>
          <a:p>
            <a:pPr lvl="1"/>
            <a:r>
              <a:rPr lang="en-US" altLang="ko-KR" dirty="0" smtClean="0">
                <a:hlinkClick r:id="rId3"/>
              </a:rPr>
              <a:t>http://www.xiao-r.com/index.php/Study/catalog/cid/30</a:t>
            </a:r>
            <a:endParaRPr lang="en-US" altLang="ko-KR" dirty="0" smtClean="0"/>
          </a:p>
          <a:p>
            <a:r>
              <a:rPr lang="ko-KR" altLang="en-US" dirty="0" smtClean="0"/>
              <a:t>비디오 설명은 코드를 입력해야 하는데</a:t>
            </a:r>
            <a:r>
              <a:rPr lang="en-US" altLang="ko-KR" dirty="0" smtClean="0"/>
              <a:t>….. </a:t>
            </a:r>
            <a:r>
              <a:rPr lang="ko-KR" altLang="en-US" dirty="0" err="1" smtClean="0"/>
              <a:t>오지않음</a:t>
            </a:r>
            <a:endParaRPr lang="en-US" altLang="ko-KR" dirty="0" smtClean="0"/>
          </a:p>
          <a:p>
            <a:pPr lvl="1"/>
            <a:r>
              <a:rPr lang="en-US" altLang="ko-KR" dirty="0">
                <a:solidFill>
                  <a:srgbClr val="FF0000"/>
                </a:solidFill>
              </a:rPr>
              <a:t>https://</a:t>
            </a:r>
            <a:r>
              <a:rPr lang="en-US" altLang="ko-KR" dirty="0" smtClean="0">
                <a:solidFill>
                  <a:srgbClr val="FF0000"/>
                </a:solidFill>
              </a:rPr>
              <a:t>drive.google.com/open?id=</a:t>
            </a:r>
            <a:br>
              <a:rPr lang="en-US" altLang="ko-KR" dirty="0" smtClean="0">
                <a:solidFill>
                  <a:srgbClr val="FF0000"/>
                </a:solidFill>
              </a:rPr>
            </a:br>
            <a:r>
              <a:rPr lang="en-US" altLang="ko-KR" dirty="0" smtClean="0">
                <a:solidFill>
                  <a:srgbClr val="FF0000"/>
                </a:solidFill>
              </a:rPr>
              <a:t>1IPDilSPIvNTGi0O3X6KgL1XF1w-nAViK</a:t>
            </a:r>
          </a:p>
          <a:p>
            <a:r>
              <a:rPr lang="ko-KR" altLang="en-US" dirty="0" smtClean="0"/>
              <a:t>소스 및 기타 자료 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함께 온 </a:t>
            </a:r>
            <a:r>
              <a:rPr lang="en-US" altLang="ko-KR" dirty="0" smtClean="0"/>
              <a:t>A4</a:t>
            </a:r>
            <a:r>
              <a:rPr lang="ko-KR" altLang="en-US" dirty="0" smtClean="0"/>
              <a:t>용지 </a:t>
            </a:r>
            <a:r>
              <a:rPr lang="en-US" altLang="ko-KR" dirty="0" smtClean="0"/>
              <a:t>QR</a:t>
            </a:r>
            <a:r>
              <a:rPr lang="ko-KR" altLang="en-US" dirty="0" smtClean="0"/>
              <a:t>코드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Baidu</a:t>
            </a:r>
            <a:r>
              <a:rPr lang="ko-KR" altLang="en-US" dirty="0" smtClean="0"/>
              <a:t>를 통한 다운로드</a:t>
            </a:r>
            <a:endParaRPr lang="en-US" altLang="ko-KR" dirty="0" smtClean="0"/>
          </a:p>
          <a:p>
            <a:pPr lvl="2"/>
            <a:r>
              <a:rPr lang="en-US" altLang="ko-KR" dirty="0">
                <a:solidFill>
                  <a:srgbClr val="FF0000"/>
                </a:solidFill>
                <a:hlinkClick r:id="rId4"/>
              </a:rPr>
              <a:t>https://pan.baidu.com/wap/init</a:t>
            </a:r>
            <a:r>
              <a:rPr lang="en-US" altLang="ko-KR" dirty="0" smtClean="0">
                <a:solidFill>
                  <a:srgbClr val="FF0000"/>
                </a:solidFill>
                <a:hlinkClick r:id="rId4"/>
              </a:rPr>
              <a:t>?</a:t>
            </a:r>
            <a:br>
              <a:rPr lang="en-US" altLang="ko-KR" dirty="0" smtClean="0">
                <a:solidFill>
                  <a:srgbClr val="FF0000"/>
                </a:solidFill>
                <a:hlinkClick r:id="rId4"/>
              </a:rPr>
            </a:br>
            <a:r>
              <a:rPr lang="en-US" altLang="ko-KR" dirty="0" err="1" smtClean="0">
                <a:solidFill>
                  <a:srgbClr val="FF0000"/>
                </a:solidFill>
                <a:hlinkClick r:id="rId4"/>
              </a:rPr>
              <a:t>surl</a:t>
            </a:r>
            <a:r>
              <a:rPr lang="en-US" altLang="ko-KR" dirty="0" smtClean="0">
                <a:solidFill>
                  <a:srgbClr val="FF0000"/>
                </a:solidFill>
                <a:hlinkClick r:id="rId4"/>
              </a:rPr>
              <a:t>=ILYUuJdkrhPq9KZTO1RcWw</a:t>
            </a:r>
            <a:endParaRPr lang="en-US" altLang="ko-KR" dirty="0">
              <a:solidFill>
                <a:srgbClr val="FF0000"/>
              </a:solidFill>
            </a:endParaRPr>
          </a:p>
          <a:p>
            <a:pPr lvl="2"/>
            <a:r>
              <a:rPr lang="en-US" altLang="ko-KR" dirty="0" smtClean="0">
                <a:solidFill>
                  <a:srgbClr val="FF0000"/>
                </a:solidFill>
              </a:rPr>
              <a:t>s2f5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37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ROS Robot AI Smart Robot Car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8400" y="1825625"/>
            <a:ext cx="6428987" cy="5047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893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t="13553" r="42947" b="12161"/>
          <a:stretch/>
        </p:blipFill>
        <p:spPr>
          <a:xfrm>
            <a:off x="5549900" y="1155130"/>
            <a:ext cx="6642100" cy="5702870"/>
          </a:xfrm>
          <a:prstGeom prst="rect">
            <a:avLst/>
          </a:prstGeom>
        </p:spPr>
      </p:pic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03. </a:t>
            </a:r>
            <a:r>
              <a:rPr lang="ko-KR" altLang="en-US" dirty="0" err="1" smtClean="0"/>
              <a:t>시연화면</a:t>
            </a:r>
            <a:r>
              <a:rPr lang="ko-KR" altLang="en-US" dirty="0" smtClean="0"/>
              <a:t> </a:t>
            </a:r>
            <a:r>
              <a:rPr lang="en-US" altLang="ko-KR" dirty="0" smtClean="0"/>
              <a:t>[</a:t>
            </a:r>
            <a:r>
              <a:rPr lang="ko-KR" altLang="en-US" dirty="0" smtClean="0"/>
              <a:t>키보드 제어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RViz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ko-KR" altLang="en-US" dirty="0" smtClean="0"/>
              <a:t>첫번째 화면</a:t>
            </a:r>
            <a:endParaRPr lang="en-US" altLang="ko-KR" dirty="0" smtClean="0"/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 smtClean="0"/>
              <a:t>ssh</a:t>
            </a:r>
            <a:r>
              <a:rPr lang="en-US" altLang="ko-KR" dirty="0" smtClean="0"/>
              <a:t> xrrobot@robot1</a:t>
            </a:r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 smtClean="0"/>
              <a:t>roslaunch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xrrobot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bringup.launch</a:t>
            </a:r>
            <a:endParaRPr lang="en-US" altLang="ko-KR" dirty="0" smtClean="0"/>
          </a:p>
          <a:p>
            <a:pPr lvl="1">
              <a:buFont typeface="Trebuchet MS" panose="020B0603020202020204" pitchFamily="34" charset="0"/>
              <a:buChar char="$"/>
            </a:pPr>
            <a:endParaRPr lang="en-US" altLang="ko-KR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dirty="0"/>
              <a:t>두</a:t>
            </a:r>
            <a:r>
              <a:rPr lang="ko-KR" altLang="en-US" dirty="0"/>
              <a:t>번째 화면</a:t>
            </a:r>
            <a:endParaRPr lang="en-US" altLang="ko-KR" dirty="0"/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/>
              <a:t>rosrun</a:t>
            </a:r>
            <a:r>
              <a:rPr lang="en-US" altLang="ko-KR" dirty="0"/>
              <a:t> </a:t>
            </a:r>
            <a:r>
              <a:rPr lang="en-US" altLang="ko-KR" dirty="0" err="1"/>
              <a:t>teleop_twist_keyboard</a:t>
            </a:r>
            <a:r>
              <a:rPr lang="en-US" altLang="ko-KR" dirty="0"/>
              <a:t>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teleop_twist_keyboard.py</a:t>
            </a:r>
            <a:endParaRPr lang="ko-KR" altLang="en-US" dirty="0"/>
          </a:p>
          <a:p>
            <a:pPr>
              <a:buFont typeface="Trebuchet MS" panose="020B0603020202020204" pitchFamily="34" charset="0"/>
              <a:buChar char="$"/>
            </a:pPr>
            <a:endParaRPr lang="en-US" altLang="ko-KR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dirty="0"/>
              <a:t>세번</a:t>
            </a:r>
            <a:r>
              <a:rPr lang="ko-KR" altLang="en-US" dirty="0" smtClean="0"/>
              <a:t>째 화면</a:t>
            </a:r>
            <a:endParaRPr lang="en-US" altLang="ko-KR" dirty="0" smtClean="0"/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 smtClean="0"/>
              <a:t>rosrun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rviz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rviz</a:t>
            </a:r>
            <a:endParaRPr lang="en-US" altLang="ko-KR" dirty="0" smtClean="0"/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 smtClean="0"/>
              <a:t>Odometry.rviz</a:t>
            </a:r>
            <a:r>
              <a:rPr lang="en-US" altLang="ko-KR" dirty="0" smtClean="0"/>
              <a:t> </a:t>
            </a:r>
            <a:r>
              <a:rPr lang="ko-KR" altLang="en-US" dirty="0" smtClean="0"/>
              <a:t>선택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384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16. </a:t>
            </a:r>
            <a:r>
              <a:rPr lang="ko-KR" altLang="en-US" dirty="0" err="1" smtClean="0"/>
              <a:t>시연화면</a:t>
            </a:r>
            <a:r>
              <a:rPr lang="ko-KR" altLang="en-US" dirty="0" smtClean="0"/>
              <a:t> </a:t>
            </a:r>
            <a:r>
              <a:rPr lang="en-US" altLang="ko-KR" dirty="0" smtClean="0"/>
              <a:t>[</a:t>
            </a:r>
            <a:r>
              <a:rPr lang="en-US" altLang="ko-KR" dirty="0" err="1" smtClean="0"/>
              <a:t>OpenCV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라인추적</a:t>
            </a:r>
            <a:r>
              <a:rPr lang="en-US" altLang="ko-KR" dirty="0" smtClean="0"/>
              <a:t>]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ko-KR" altLang="en-US" dirty="0" smtClean="0"/>
              <a:t>첫번째 화면</a:t>
            </a:r>
            <a:endParaRPr lang="en-US" altLang="ko-KR" dirty="0" smtClean="0"/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 smtClean="0"/>
              <a:t>ssh</a:t>
            </a:r>
            <a:r>
              <a:rPr lang="en-US" altLang="ko-KR" dirty="0" smtClean="0"/>
              <a:t> xrrobot@robot1</a:t>
            </a:r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 smtClean="0"/>
              <a:t>roslaunch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xrrobot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camera.launch</a:t>
            </a:r>
            <a:endParaRPr lang="en-US" altLang="ko-KR" dirty="0" smtClean="0"/>
          </a:p>
          <a:p>
            <a:pPr lvl="1">
              <a:buFont typeface="Trebuchet MS" panose="020B0603020202020204" pitchFamily="34" charset="0"/>
              <a:buChar char="$"/>
            </a:pPr>
            <a:endParaRPr lang="en-US" altLang="ko-KR" dirty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dirty="0"/>
              <a:t>두</a:t>
            </a:r>
            <a:r>
              <a:rPr lang="ko-KR" altLang="en-US" dirty="0"/>
              <a:t>번째 화면</a:t>
            </a:r>
            <a:endParaRPr lang="en-US" altLang="ko-KR" dirty="0"/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/>
              <a:t>ssh</a:t>
            </a:r>
            <a:r>
              <a:rPr lang="en-US" altLang="ko-KR" dirty="0"/>
              <a:t> xrrobot@robot1</a:t>
            </a:r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/>
              <a:t>roslaunch</a:t>
            </a:r>
            <a:r>
              <a:rPr lang="en-US" altLang="ko-KR" dirty="0"/>
              <a:t> </a:t>
            </a:r>
            <a:r>
              <a:rPr lang="en-US" altLang="ko-KR" dirty="0" err="1"/>
              <a:t>xrrobot</a:t>
            </a:r>
            <a:r>
              <a:rPr lang="en-US" altLang="ko-KR" dirty="0"/>
              <a:t> </a:t>
            </a:r>
            <a:r>
              <a:rPr lang="en-US" altLang="ko-KR" dirty="0" err="1" smtClean="0"/>
              <a:t>bringup.launch</a:t>
            </a:r>
            <a:endParaRPr lang="en-US" altLang="ko-KR" dirty="0"/>
          </a:p>
          <a:p>
            <a:pPr>
              <a:buFont typeface="Trebuchet MS" panose="020B0603020202020204" pitchFamily="34" charset="0"/>
              <a:buChar char="$"/>
            </a:pPr>
            <a:endParaRPr lang="en-US" altLang="ko-KR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ko-KR" altLang="en-US" dirty="0"/>
              <a:t>세번</a:t>
            </a:r>
            <a:r>
              <a:rPr lang="ko-KR" altLang="en-US" dirty="0" smtClean="0"/>
              <a:t>째 화면</a:t>
            </a:r>
            <a:endParaRPr lang="en-US" altLang="ko-KR" dirty="0" smtClean="0"/>
          </a:p>
          <a:p>
            <a:pPr lvl="1">
              <a:buFont typeface="Trebuchet MS" panose="020B0603020202020204" pitchFamily="34" charset="0"/>
              <a:buChar char="$"/>
            </a:pPr>
            <a:r>
              <a:rPr lang="en-US" altLang="ko-KR" dirty="0" err="1" smtClean="0"/>
              <a:t>roslaunch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riki_line_follower</a:t>
            </a: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err="1" smtClean="0"/>
              <a:t>riki_line.launch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l="-387" t="15345" r="45096" b="23642"/>
          <a:stretch/>
        </p:blipFill>
        <p:spPr>
          <a:xfrm>
            <a:off x="4572000" y="1312692"/>
            <a:ext cx="7620000" cy="553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02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로봇 요약</a:t>
            </a:r>
            <a:endParaRPr lang="ko-KR" altLang="en-US" dirty="0"/>
          </a:p>
        </p:txBody>
      </p:sp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8138158"/>
              </p:ext>
            </p:extLst>
          </p:nvPr>
        </p:nvGraphicFramePr>
        <p:xfrm>
          <a:off x="677859" y="1711008"/>
          <a:ext cx="1115946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4941">
                  <a:extLst>
                    <a:ext uri="{9D8B030D-6E8A-4147-A177-3AD203B41FA5}">
                      <a16:colId xmlns:a16="http://schemas.microsoft.com/office/drawing/2014/main" val="4131425646"/>
                    </a:ext>
                  </a:extLst>
                </a:gridCol>
                <a:gridCol w="1930400">
                  <a:extLst>
                    <a:ext uri="{9D8B030D-6E8A-4147-A177-3AD203B41FA5}">
                      <a16:colId xmlns:a16="http://schemas.microsoft.com/office/drawing/2014/main" val="987186363"/>
                    </a:ext>
                  </a:extLst>
                </a:gridCol>
                <a:gridCol w="2679700">
                  <a:extLst>
                    <a:ext uri="{9D8B030D-6E8A-4147-A177-3AD203B41FA5}">
                      <a16:colId xmlns:a16="http://schemas.microsoft.com/office/drawing/2014/main" val="1529122697"/>
                    </a:ext>
                  </a:extLst>
                </a:gridCol>
                <a:gridCol w="2882900">
                  <a:extLst>
                    <a:ext uri="{9D8B030D-6E8A-4147-A177-3AD203B41FA5}">
                      <a16:colId xmlns:a16="http://schemas.microsoft.com/office/drawing/2014/main" val="1803931452"/>
                    </a:ext>
                  </a:extLst>
                </a:gridCol>
                <a:gridCol w="2261523">
                  <a:extLst>
                    <a:ext uri="{9D8B030D-6E8A-4147-A177-3AD203B41FA5}">
                      <a16:colId xmlns:a16="http://schemas.microsoft.com/office/drawing/2014/main" val="31024650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스마트카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Wireless Robot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XR-F2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ROS Robot 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0579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Board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Raspberry Pi 3b+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Raspberry Pi 3b+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Nvidia</a:t>
                      </a:r>
                      <a:r>
                        <a:rPr lang="en-US" altLang="ko-KR" dirty="0" smtClean="0"/>
                        <a:t> Jetson </a:t>
                      </a:r>
                      <a:r>
                        <a:rPr lang="en-US" altLang="ko-KR" dirty="0" err="1" smtClean="0"/>
                        <a:t>nano</a:t>
                      </a:r>
                      <a:r>
                        <a:rPr lang="en-US" altLang="ko-KR" dirty="0" smtClean="0"/>
                        <a:t> 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Raspberry Pi 3b+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391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컨트롤러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PWR.A53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PWR.A53</a:t>
                      </a:r>
                      <a:endParaRPr lang="ko-KR" alt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XiaoR</a:t>
                      </a:r>
                      <a:r>
                        <a:rPr lang="en-US" altLang="ko-KR" dirty="0" smtClean="0"/>
                        <a:t> driver board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775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운영체제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Debian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Debian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Ubuntu 18.04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Ubuntu 16.04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670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ID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xiaor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xrrobot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36095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password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rapberry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raspberry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12345678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123456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8428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WIFI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AP(</a:t>
                      </a:r>
                      <a:r>
                        <a:rPr lang="en-US" altLang="ko-KR" dirty="0" err="1" smtClean="0"/>
                        <a:t>gp</a:t>
                      </a:r>
                      <a:r>
                        <a:rPr lang="en-US" altLang="ko-KR" dirty="0" smtClean="0"/>
                        <a:t>-</a:t>
                      </a:r>
                      <a:r>
                        <a:rPr lang="en-US" altLang="ko-KR" dirty="0" err="1" smtClean="0"/>
                        <a:t>iot</a:t>
                      </a:r>
                      <a:r>
                        <a:rPr lang="en-US" altLang="ko-KR" dirty="0" smtClean="0"/>
                        <a:t>-host)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AP(wifi-robots.com_10)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공유기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공유기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495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Wifi-pwd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1234567890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-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55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/>
                        <a:t>ssh</a:t>
                      </a:r>
                      <a:r>
                        <a:rPr lang="en-US" altLang="ko-KR" dirty="0" smtClean="0"/>
                        <a:t>-IP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192.168.50.5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192.168.1.1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192.168.0.104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192.168.0.103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704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조정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pc="-150" dirty="0" smtClean="0"/>
                        <a:t>스마트폰 프로그램</a:t>
                      </a:r>
                      <a:endParaRPr lang="ko-KR" altLang="en-US" spc="-1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스마트폰</a:t>
                      </a:r>
                      <a:r>
                        <a:rPr lang="en-US" altLang="ko-KR" dirty="0" smtClean="0"/>
                        <a:t>/PC</a:t>
                      </a:r>
                      <a:r>
                        <a:rPr lang="ko-KR" altLang="en-US" dirty="0" smtClean="0"/>
                        <a:t>프로그램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크롬</a:t>
                      </a:r>
                      <a:r>
                        <a:rPr lang="en-US" altLang="ko-KR" dirty="0" smtClean="0"/>
                        <a:t>(192.168.0.104:8887)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VM(Ubuntu 16.04)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8322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특이점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pc="-1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300" dirty="0" err="1" smtClean="0"/>
                        <a:t>Ptyhon</a:t>
                      </a:r>
                      <a:r>
                        <a:rPr lang="en-US" altLang="ko-KR" spc="-300" baseline="0" dirty="0" smtClean="0"/>
                        <a:t> 2.7</a:t>
                      </a:r>
                      <a:r>
                        <a:rPr lang="en-US" altLang="ko-KR" spc="0" baseline="0" dirty="0" smtClean="0"/>
                        <a:t>, </a:t>
                      </a:r>
                      <a:r>
                        <a:rPr lang="en-US" altLang="ko-KR" spc="0" baseline="0" dirty="0" err="1" smtClean="0"/>
                        <a:t>mjpg</a:t>
                      </a:r>
                      <a:r>
                        <a:rPr lang="en-US" altLang="ko-KR" spc="0" baseline="0" dirty="0" smtClean="0"/>
                        <a:t>-streamer</a:t>
                      </a:r>
                      <a:endParaRPr lang="ko-KR" altLang="en-US" spc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Python3.6, </a:t>
                      </a:r>
                      <a:r>
                        <a:rPr lang="en-US" altLang="ko-KR" dirty="0" err="1" smtClean="0"/>
                        <a:t>Tensorflow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ROS, slam, </a:t>
                      </a:r>
                      <a:r>
                        <a:rPr lang="en-US" altLang="ko-KR" dirty="0" err="1" smtClean="0"/>
                        <a:t>openCV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7858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 smtClean="0"/>
                        <a:t>구입시점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-150" dirty="0" smtClean="0"/>
                        <a:t>2018.</a:t>
                      </a:r>
                      <a:r>
                        <a:rPr lang="en-US" altLang="ko-KR" spc="-150" baseline="0" dirty="0" smtClean="0"/>
                        <a:t> 1</a:t>
                      </a:r>
                      <a:r>
                        <a:rPr lang="ko-KR" altLang="en-US" spc="-150" baseline="0" dirty="0" smtClean="0"/>
                        <a:t>월</a:t>
                      </a:r>
                      <a:endParaRPr lang="ko-KR" altLang="en-US" spc="-1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pc="0" dirty="0" smtClean="0"/>
                        <a:t>2018.7</a:t>
                      </a:r>
                      <a:r>
                        <a:rPr lang="ko-KR" altLang="en-US" spc="0" dirty="0" smtClean="0"/>
                        <a:t>월</a:t>
                      </a:r>
                      <a:endParaRPr lang="ko-KR" altLang="en-US" spc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2019.8</a:t>
                      </a:r>
                      <a:r>
                        <a:rPr lang="ko-KR" altLang="en-US" dirty="0" smtClean="0"/>
                        <a:t>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 smtClean="0"/>
                        <a:t>2019.8</a:t>
                      </a:r>
                      <a:r>
                        <a:rPr lang="ko-KR" altLang="en-US" dirty="0" smtClean="0"/>
                        <a:t>월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0350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6760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하고싶은 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2800" dirty="0" smtClean="0"/>
              <a:t>방귀가 잦으면 똥을 싸기 쉽다</a:t>
            </a:r>
            <a:r>
              <a:rPr lang="en-US" altLang="ko-KR" sz="2800" dirty="0" smtClean="0"/>
              <a:t>(</a:t>
            </a:r>
            <a:r>
              <a:rPr lang="ko-KR" altLang="en-US" sz="2800" dirty="0" smtClean="0"/>
              <a:t>속담</a:t>
            </a:r>
            <a:r>
              <a:rPr lang="en-US" altLang="ko-KR" sz="2800" dirty="0" smtClean="0"/>
              <a:t>)</a:t>
            </a:r>
          </a:p>
          <a:p>
            <a:pPr lvl="1"/>
            <a:endParaRPr lang="en-US" altLang="ko-KR" sz="2400" dirty="0" smtClean="0"/>
          </a:p>
          <a:p>
            <a:r>
              <a:rPr lang="ko-KR" altLang="en-US" sz="2800" dirty="0" smtClean="0"/>
              <a:t>테니스 공 </a:t>
            </a:r>
            <a:r>
              <a:rPr lang="ko-KR" altLang="en-US" sz="2800" dirty="0" err="1" smtClean="0"/>
              <a:t>수집기</a:t>
            </a:r>
            <a:endParaRPr lang="en-US" altLang="ko-KR" sz="2800" dirty="0" smtClean="0"/>
          </a:p>
          <a:p>
            <a:pPr lvl="1"/>
            <a:r>
              <a:rPr lang="en-US" altLang="ko-KR" sz="2400" dirty="0" smtClean="0">
                <a:hlinkClick r:id="rId2"/>
              </a:rPr>
              <a:t>https://youtu.be/5NLjgErJD-k?t=36</a:t>
            </a:r>
            <a:endParaRPr lang="en-US" altLang="ko-KR" sz="2400" dirty="0" smtClean="0"/>
          </a:p>
          <a:p>
            <a:endParaRPr lang="en-US" altLang="ko-KR" sz="2800" dirty="0" smtClean="0"/>
          </a:p>
          <a:p>
            <a:r>
              <a:rPr lang="ko-KR" altLang="en-US" sz="2800" dirty="0" smtClean="0"/>
              <a:t>제설 로봇</a:t>
            </a:r>
            <a:endParaRPr lang="en-US" altLang="ko-KR" sz="2800" dirty="0" smtClean="0"/>
          </a:p>
          <a:p>
            <a:r>
              <a:rPr lang="ko-KR" altLang="en-US" sz="2800" dirty="0" smtClean="0"/>
              <a:t>버섯 수확 </a:t>
            </a:r>
            <a:r>
              <a:rPr lang="en-US" altLang="ko-KR" sz="2800" dirty="0" smtClean="0"/>
              <a:t>/ </a:t>
            </a:r>
            <a:r>
              <a:rPr lang="ko-KR" altLang="en-US" sz="2800" dirty="0" smtClean="0"/>
              <a:t>버섯 운반 로봇</a:t>
            </a:r>
            <a:endParaRPr lang="ko-KR" altLang="en-US" sz="2800" dirty="0"/>
          </a:p>
        </p:txBody>
      </p:sp>
      <p:pic>
        <p:nvPicPr>
          <p:cNvPr id="1026" name="Picture 2" descr="ââí ëë¬¸í¬ê° ìë¦¬ë² ì´í° ì íë ì´ì  ììââ | ì¸ì¤í°ì¦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45" r="14582"/>
          <a:stretch/>
        </p:blipFill>
        <p:spPr bwMode="auto">
          <a:xfrm>
            <a:off x="6816438" y="1825625"/>
            <a:ext cx="2410691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감정 똥 · Pixabay의 무료 이미지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6438" y="4617390"/>
            <a:ext cx="2425929" cy="210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212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Raspberry Pi Video </a:t>
            </a:r>
            <a:r>
              <a:rPr lang="en-US" altLang="ko-KR" dirty="0" err="1" smtClean="0"/>
              <a:t>SmartCar</a:t>
            </a:r>
            <a:r>
              <a:rPr lang="en-US" altLang="ko-KR" dirty="0" smtClean="0"/>
              <a:t> IOT Kit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54643" t="10843" r="9286" b="11941"/>
          <a:stretch/>
        </p:blipFill>
        <p:spPr>
          <a:xfrm>
            <a:off x="688566" y="1825626"/>
            <a:ext cx="4996543" cy="434517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l="19226" t="21245" r="53333" b="20733"/>
          <a:stretch/>
        </p:blipFill>
        <p:spPr>
          <a:xfrm>
            <a:off x="5701735" y="1825625"/>
            <a:ext cx="5094514" cy="4376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08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Raspberry Pi Video </a:t>
            </a:r>
            <a:r>
              <a:rPr lang="en-US" altLang="ko-KR" dirty="0" err="1"/>
              <a:t>SmartCar</a:t>
            </a:r>
            <a:r>
              <a:rPr lang="en-US" altLang="ko-KR" dirty="0"/>
              <a:t> IOT Kit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890" y="18256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52778" t="23589" r="21350" b="12820"/>
          <a:stretch/>
        </p:blipFill>
        <p:spPr>
          <a:xfrm>
            <a:off x="1726478" y="1825625"/>
            <a:ext cx="3523872" cy="469128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22063" t="27840" r="54762" b="23223"/>
          <a:stretch/>
        </p:blipFill>
        <p:spPr>
          <a:xfrm>
            <a:off x="5093362" y="1837049"/>
            <a:ext cx="4081390" cy="4668439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29490" y="6509895"/>
            <a:ext cx="111168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hlinkClick r:id="rId4"/>
              </a:rPr>
              <a:t>http://</a:t>
            </a:r>
            <a:r>
              <a:rPr lang="en-US" altLang="ko-KR" dirty="0" smtClean="0">
                <a:hlinkClick r:id="rId4"/>
              </a:rPr>
              <a:t>www.gameplusedu.com/pds/gpshop/html/iot%20ebook/index.html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71593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Raspberry Pi Video </a:t>
            </a:r>
            <a:r>
              <a:rPr lang="en-US" altLang="ko-KR" dirty="0" err="1"/>
              <a:t>SmartCar</a:t>
            </a:r>
            <a:r>
              <a:rPr lang="en-US" altLang="ko-KR" dirty="0"/>
              <a:t> IOT Kit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해낸 것</a:t>
            </a:r>
            <a:endParaRPr lang="en-US" altLang="ko-KR" dirty="0"/>
          </a:p>
          <a:p>
            <a:pPr lvl="1"/>
            <a:r>
              <a:rPr lang="ko-KR" altLang="en-US" dirty="0" err="1" smtClean="0"/>
              <a:t>서보</a:t>
            </a:r>
            <a:r>
              <a:rPr lang="ko-KR" altLang="en-US" dirty="0" smtClean="0"/>
              <a:t> 모터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en-US" altLang="ko-KR" dirty="0" smtClean="0"/>
              <a:t>DC</a:t>
            </a:r>
            <a:r>
              <a:rPr lang="ko-KR" altLang="en-US" dirty="0" smtClean="0"/>
              <a:t>모터 두가지를 확인함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DC </a:t>
            </a:r>
            <a:r>
              <a:rPr lang="ko-KR" altLang="en-US" dirty="0" smtClean="0"/>
              <a:t>모터 드라이버를 여러 번 태움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프로그램이 </a:t>
            </a:r>
            <a:r>
              <a:rPr lang="en-US" altLang="ko-KR" dirty="0" smtClean="0"/>
              <a:t>Python</a:t>
            </a:r>
            <a:r>
              <a:rPr lang="ko-KR" altLang="en-US" dirty="0" smtClean="0"/>
              <a:t>으로 구성되어 있음을 확인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아쉬운 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코드 해석을 더 하지 못함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카메라로 물체 인식 불가</a:t>
            </a:r>
            <a:r>
              <a:rPr lang="en-US" altLang="ko-KR" dirty="0" smtClean="0"/>
              <a:t>(</a:t>
            </a:r>
            <a:r>
              <a:rPr lang="ko-KR" altLang="en-US" dirty="0" smtClean="0"/>
              <a:t>단순 전달 용도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비싼 </a:t>
            </a:r>
            <a:r>
              <a:rPr lang="en-US" altLang="ko-KR" dirty="0" smtClean="0"/>
              <a:t>RC</a:t>
            </a:r>
            <a:r>
              <a:rPr lang="ko-KR" altLang="en-US" dirty="0" err="1" smtClean="0"/>
              <a:t>카ㅠㅜ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7789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TH Wireless Robot with Manipulator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Picture 2" descr="Raspberry Pi robot car ki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23" r="13223"/>
          <a:stretch/>
        </p:blipFill>
        <p:spPr bwMode="auto">
          <a:xfrm>
            <a:off x="6961285" y="1753394"/>
            <a:ext cx="4196482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066" y="1825625"/>
            <a:ext cx="6555347" cy="442356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77334" y="6362700"/>
            <a:ext cx="10402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https://drive.google.com/open?id=1ZCpAw2cyFJn3mqjX1tvZIJ7WBg97O5RE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37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TH Wireless Robot with Manipulator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특이점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AP</a:t>
            </a:r>
            <a:r>
              <a:rPr lang="ko-KR" altLang="en-US" dirty="0" smtClean="0"/>
              <a:t>모드로 </a:t>
            </a:r>
            <a:r>
              <a:rPr lang="en-US" altLang="ko-KR" dirty="0" err="1" smtClean="0"/>
              <a:t>wifi</a:t>
            </a:r>
            <a:r>
              <a:rPr lang="ko-KR" altLang="en-US" dirty="0" smtClean="0"/>
              <a:t>가 작동함</a:t>
            </a:r>
            <a:r>
              <a:rPr lang="en-US" altLang="ko-KR" dirty="0" smtClean="0"/>
              <a:t>(</a:t>
            </a:r>
            <a:r>
              <a:rPr lang="ko-KR" altLang="en-US" dirty="0" smtClean="0"/>
              <a:t>자신은 </a:t>
            </a:r>
            <a:r>
              <a:rPr lang="en-US" altLang="ko-KR" dirty="0" smtClean="0"/>
              <a:t>192.168.1.1)</a:t>
            </a:r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해낸 것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로봇팔</a:t>
            </a:r>
            <a:r>
              <a:rPr lang="ko-KR" altLang="en-US" dirty="0"/>
              <a:t> </a:t>
            </a:r>
            <a:r>
              <a:rPr lang="ko-KR" altLang="en-US" dirty="0" err="1" smtClean="0"/>
              <a:t>서보모터는</a:t>
            </a:r>
            <a:r>
              <a:rPr lang="ko-KR" altLang="en-US" dirty="0" smtClean="0"/>
              <a:t> </a:t>
            </a:r>
            <a:r>
              <a:rPr lang="ko-KR" altLang="en-US" dirty="0" err="1"/>
              <a:t>라즈베리파이</a:t>
            </a:r>
            <a:r>
              <a:rPr lang="ko-KR" altLang="en-US" dirty="0"/>
              <a:t> </a:t>
            </a:r>
            <a:r>
              <a:rPr lang="en-US" altLang="ko-KR" dirty="0" smtClean="0"/>
              <a:t>GPIP</a:t>
            </a:r>
            <a:r>
              <a:rPr lang="ko-KR" altLang="en-US" dirty="0" smtClean="0"/>
              <a:t>에 </a:t>
            </a:r>
            <a:r>
              <a:rPr lang="en-US" altLang="ko-KR" dirty="0" smtClean="0"/>
              <a:t>PWM </a:t>
            </a:r>
            <a:r>
              <a:rPr lang="ko-KR" altLang="en-US" dirty="0" smtClean="0"/>
              <a:t>값을 변경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모터는 모두 </a:t>
            </a:r>
            <a:r>
              <a:rPr lang="en-US" altLang="ko-KR" dirty="0" smtClean="0"/>
              <a:t>0</a:t>
            </a:r>
            <a:r>
              <a:rPr lang="ko-KR" altLang="en-US" dirty="0" smtClean="0"/>
              <a:t>점 조정 후 조립할 것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r>
              <a:rPr lang="ko-KR" altLang="en-US" dirty="0" smtClean="0"/>
              <a:t>아쉬운 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카메라로 물체 인식 불가</a:t>
            </a:r>
            <a:r>
              <a:rPr lang="en-US" altLang="ko-KR" dirty="0" smtClean="0"/>
              <a:t>(</a:t>
            </a:r>
            <a:r>
              <a:rPr lang="ko-KR" altLang="en-US" dirty="0" smtClean="0"/>
              <a:t>단순 전달 용도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err="1"/>
              <a:t>로봇팔</a:t>
            </a:r>
            <a:r>
              <a:rPr lang="en-US" altLang="ko-KR" dirty="0"/>
              <a:t>(?)</a:t>
            </a:r>
            <a:r>
              <a:rPr lang="ko-KR" altLang="en-US" dirty="0"/>
              <a:t>이 </a:t>
            </a:r>
            <a:r>
              <a:rPr lang="ko-KR" altLang="en-US" dirty="0" smtClean="0"/>
              <a:t>달린 비싼 </a:t>
            </a:r>
            <a:r>
              <a:rPr lang="en-US" altLang="ko-KR" dirty="0" smtClean="0"/>
              <a:t>RC</a:t>
            </a:r>
            <a:r>
              <a:rPr lang="ko-KR" altLang="en-US" dirty="0" smtClean="0"/>
              <a:t>카 됨 </a:t>
            </a:r>
            <a:r>
              <a:rPr lang="ko-KR" altLang="en-US" dirty="0" err="1" smtClean="0"/>
              <a:t>ㅠㅜ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36190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/>
              <a:t>XiaoR</a:t>
            </a:r>
            <a:r>
              <a:rPr lang="en-US" altLang="ko-KR" dirty="0"/>
              <a:t> GEEK donkey car XR-F2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for </a:t>
            </a:r>
            <a:r>
              <a:rPr lang="en-US" altLang="ko-KR" dirty="0" err="1"/>
              <a:t>Nvidia</a:t>
            </a:r>
            <a:r>
              <a:rPr lang="en-US" altLang="ko-KR" dirty="0"/>
              <a:t> Jetson </a:t>
            </a:r>
            <a:r>
              <a:rPr lang="en-US" altLang="ko-KR" dirty="0" err="1"/>
              <a:t>nano</a:t>
            </a:r>
            <a:r>
              <a:rPr lang="en-US" altLang="ko-KR" dirty="0"/>
              <a:t> </a:t>
            </a:r>
            <a:r>
              <a:rPr lang="en-US" altLang="ko-KR" dirty="0" smtClean="0"/>
              <a:t>kit</a:t>
            </a:r>
            <a:endParaRPr lang="ko-KR" altLang="en-US" dirty="0"/>
          </a:p>
        </p:txBody>
      </p:sp>
      <p:graphicFrame>
        <p:nvGraphicFramePr>
          <p:cNvPr id="7" name="내용 개체 틀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8838256"/>
              </p:ext>
            </p:extLst>
          </p:nvPr>
        </p:nvGraphicFramePr>
        <p:xfrm>
          <a:off x="746760" y="4790502"/>
          <a:ext cx="3535824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4716">
                  <a:extLst>
                    <a:ext uri="{9D8B030D-6E8A-4147-A177-3AD203B41FA5}">
                      <a16:colId xmlns:a16="http://schemas.microsoft.com/office/drawing/2014/main" val="1692954070"/>
                    </a:ext>
                  </a:extLst>
                </a:gridCol>
                <a:gridCol w="1346662">
                  <a:extLst>
                    <a:ext uri="{9D8B030D-6E8A-4147-A177-3AD203B41FA5}">
                      <a16:colId xmlns:a16="http://schemas.microsoft.com/office/drawing/2014/main" val="1232197868"/>
                    </a:ext>
                  </a:extLst>
                </a:gridCol>
                <a:gridCol w="1514446">
                  <a:extLst>
                    <a:ext uri="{9D8B030D-6E8A-4147-A177-3AD203B41FA5}">
                      <a16:colId xmlns:a16="http://schemas.microsoft.com/office/drawing/2014/main" val="33035149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/>
                        <a:t>구분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XR-F2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XR-F1</a:t>
                      </a:r>
                      <a:endParaRPr lang="ko-KR" alt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9602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보드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50" dirty="0" smtClean="0"/>
                        <a:t>Jetson </a:t>
                      </a:r>
                      <a:r>
                        <a:rPr lang="en-US" altLang="ko-KR" spc="-150" dirty="0" err="1" smtClean="0"/>
                        <a:t>nano</a:t>
                      </a:r>
                      <a:endParaRPr lang="ko-KR" altLang="en-US" spc="-1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pc="-150" dirty="0" smtClean="0"/>
                        <a:t>raspberry pi</a:t>
                      </a:r>
                      <a:endParaRPr lang="ko-KR" altLang="en-US" spc="-15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9681931"/>
                  </a:ext>
                </a:extLst>
              </a:tr>
            </a:tbl>
          </a:graphicData>
        </a:graphic>
      </p:graphicFrame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1042" t="43718" r="53611" b="24231"/>
          <a:stretch/>
        </p:blipFill>
        <p:spPr>
          <a:xfrm>
            <a:off x="939800" y="1825625"/>
            <a:ext cx="3434225" cy="235220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838200" y="4312771"/>
            <a:ext cx="355148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err="1" smtClean="0"/>
              <a:t>Nvidia</a:t>
            </a:r>
            <a:r>
              <a:rPr lang="en-US" altLang="ko-KR" dirty="0" smtClean="0"/>
              <a:t> Jetson </a:t>
            </a:r>
            <a:r>
              <a:rPr lang="en-US" altLang="ko-KR" dirty="0" err="1" smtClean="0"/>
              <a:t>nano</a:t>
            </a:r>
            <a:r>
              <a:rPr lang="en-US" altLang="ko-KR" dirty="0" smtClean="0"/>
              <a:t> kit</a:t>
            </a:r>
          </a:p>
        </p:txBody>
      </p:sp>
      <p:pic>
        <p:nvPicPr>
          <p:cNvPr id="3074" name="Picture 2" descr="Donkey Car Starter Ki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5624" y="1899619"/>
            <a:ext cx="3396343" cy="3396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4494916" y="5504893"/>
            <a:ext cx="707297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b="1" i="0" dirty="0" smtClean="0">
                <a:solidFill>
                  <a:srgbClr val="282828"/>
                </a:solidFill>
                <a:effectLst/>
                <a:latin typeface="Open Sans"/>
              </a:rPr>
              <a:t>Donkey Car Autonomous Driving AI Smart RC Car</a:t>
            </a:r>
            <a:endParaRPr lang="en-US" altLang="ko-KR" b="0" i="0" dirty="0">
              <a:solidFill>
                <a:srgbClr val="282828"/>
              </a:solidFill>
              <a:effectLst/>
              <a:latin typeface="Open Sans"/>
            </a:endParaRPr>
          </a:p>
        </p:txBody>
      </p:sp>
      <p:pic>
        <p:nvPicPr>
          <p:cNvPr id="3076" name="Picture 4" descr="Donkey Car Starter Ki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1966" y="1899619"/>
            <a:ext cx="3398611" cy="3398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3861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XiaoR</a:t>
            </a:r>
            <a:r>
              <a:rPr lang="en-US" altLang="ko-KR" dirty="0"/>
              <a:t> GEEK donkey car XR-F2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824556" cy="435133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작동법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sudo</a:t>
            </a:r>
            <a:r>
              <a:rPr lang="en-US" altLang="ko-KR" dirty="0" smtClean="0"/>
              <a:t> </a:t>
            </a:r>
            <a:r>
              <a:rPr lang="en-US" altLang="ko-KR" dirty="0"/>
              <a:t>python3 ~/mycar/manage.py drive</a:t>
            </a:r>
          </a:p>
          <a:p>
            <a:pPr lvl="1"/>
            <a:r>
              <a:rPr lang="en-US" altLang="ko-KR" dirty="0" err="1"/>
              <a:t>sudo</a:t>
            </a:r>
            <a:r>
              <a:rPr lang="en-US" altLang="ko-KR" dirty="0"/>
              <a:t> python3 ~/mycar/manage.py drive --model ~model ~/</a:t>
            </a:r>
            <a:r>
              <a:rPr lang="en-US" altLang="ko-KR" dirty="0" err="1"/>
              <a:t>mycar</a:t>
            </a:r>
            <a:r>
              <a:rPr lang="en-US" altLang="ko-KR" dirty="0"/>
              <a:t>/</a:t>
            </a:r>
            <a:r>
              <a:rPr lang="en-US" altLang="ko-KR" dirty="0" err="1"/>
              <a:t>mypilot</a:t>
            </a:r>
            <a:endParaRPr lang="en-US" altLang="ko-KR" dirty="0"/>
          </a:p>
          <a:p>
            <a:r>
              <a:rPr lang="ko-KR" altLang="en-US" dirty="0" smtClean="0"/>
              <a:t>데모 영상</a:t>
            </a:r>
            <a:endParaRPr lang="en-US" altLang="ko-KR" dirty="0" smtClean="0"/>
          </a:p>
          <a:p>
            <a:pPr lvl="1"/>
            <a:r>
              <a:rPr lang="en-US" altLang="ko-KR" dirty="0">
                <a:hlinkClick r:id="rId2"/>
              </a:rPr>
              <a:t>https://</a:t>
            </a:r>
            <a:r>
              <a:rPr lang="en-US" altLang="ko-KR" dirty="0" smtClean="0">
                <a:hlinkClick r:id="rId2"/>
              </a:rPr>
              <a:t>youtu.be/YaWuKgidS5M?t=29</a:t>
            </a:r>
            <a:endParaRPr lang="en-US" altLang="ko-KR" dirty="0" smtClean="0"/>
          </a:p>
          <a:p>
            <a:r>
              <a:rPr lang="ko-KR" altLang="en-US" dirty="0" smtClean="0"/>
              <a:t>주행 중 녹화하며 직접 운전</a:t>
            </a:r>
            <a:endParaRPr lang="en-US" altLang="ko-KR" dirty="0" smtClean="0"/>
          </a:p>
          <a:p>
            <a:r>
              <a:rPr lang="ko-KR" altLang="en-US" dirty="0" smtClean="0"/>
              <a:t>학습시키는 명령</a:t>
            </a:r>
            <a:endParaRPr lang="en-US" altLang="ko-KR" dirty="0" smtClean="0"/>
          </a:p>
          <a:p>
            <a:r>
              <a:rPr lang="en-US" altLang="ko-KR" dirty="0" smtClean="0"/>
              <a:t>python ~/mycar/manage.py </a:t>
            </a:r>
            <a:br>
              <a:rPr lang="en-US" altLang="ko-KR" dirty="0" smtClean="0"/>
            </a:br>
            <a:r>
              <a:rPr lang="en-US" altLang="ko-KR" dirty="0" smtClean="0"/>
              <a:t>train –tub ~/</a:t>
            </a:r>
            <a:r>
              <a:rPr lang="en-US" altLang="ko-KR" dirty="0" err="1" smtClean="0"/>
              <a:t>mycar</a:t>
            </a:r>
            <a:r>
              <a:rPr lang="en-US" altLang="ko-KR" dirty="0" smtClean="0"/>
              <a:t>/tub </a:t>
            </a:r>
            <a:br>
              <a:rPr lang="en-US" altLang="ko-KR" dirty="0" smtClean="0"/>
            </a:br>
            <a:r>
              <a:rPr lang="en-US" altLang="ko-KR" dirty="0" smtClean="0"/>
              <a:t>–model ~/</a:t>
            </a:r>
            <a:r>
              <a:rPr lang="en-US" altLang="ko-KR" dirty="0" err="1" smtClean="0"/>
              <a:t>mycar</a:t>
            </a:r>
            <a:r>
              <a:rPr lang="en-US" altLang="ko-KR" dirty="0" smtClean="0"/>
              <a:t>/models/</a:t>
            </a:r>
            <a:r>
              <a:rPr lang="en-US" altLang="ko-KR" dirty="0" err="1" smtClean="0"/>
              <a:t>mypilot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089524" y="3076233"/>
            <a:ext cx="6073775" cy="379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8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XiaoR</a:t>
            </a:r>
            <a:r>
              <a:rPr lang="en-US" altLang="ko-KR" dirty="0" smtClean="0"/>
              <a:t> GEEK donkey car XR-F2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7166956" cy="2097982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해낸 것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Ubuntu 18.04</a:t>
            </a:r>
            <a:r>
              <a:rPr lang="ko-KR" altLang="en-US" dirty="0" smtClean="0"/>
              <a:t>를 구함</a:t>
            </a:r>
            <a:endParaRPr lang="en-US" altLang="ko-KR" dirty="0" smtClean="0"/>
          </a:p>
          <a:p>
            <a:pPr lvl="1"/>
            <a:r>
              <a:rPr lang="en-US" altLang="ko-KR" dirty="0" smtClean="0">
                <a:hlinkClick r:id="rId2"/>
              </a:rPr>
              <a:t>https://pan.baidu.com/share/init?surl=1HhGoZezG5Z4kffB9NnYdw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l1io</a:t>
            </a:r>
          </a:p>
          <a:p>
            <a:pPr lvl="1" algn="dist"/>
            <a:r>
              <a:rPr lang="en-US" altLang="ko-KR" spc="-150" dirty="0" smtClean="0">
                <a:solidFill>
                  <a:srgbClr val="FF0000"/>
                </a:solidFill>
              </a:rPr>
              <a:t>https://drive.google.com/open?id=1Blteua7acBH2rAw7_CsByhNOabBxMBFO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838201" y="4058544"/>
            <a:ext cx="51054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못해본 </a:t>
            </a:r>
            <a:r>
              <a:rPr lang="ko-KR" altLang="en-US" dirty="0"/>
              <a:t>것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학습을 해보지 못함</a:t>
            </a:r>
            <a:r>
              <a:rPr lang="en-US" altLang="ko-KR" dirty="0"/>
              <a:t>(</a:t>
            </a:r>
            <a:r>
              <a:rPr lang="ko-KR" altLang="en-US" dirty="0"/>
              <a:t>값 비싼 </a:t>
            </a:r>
            <a:r>
              <a:rPr lang="en-US" altLang="ko-KR" dirty="0"/>
              <a:t>RC</a:t>
            </a:r>
            <a:r>
              <a:rPr lang="ko-KR" altLang="en-US" dirty="0"/>
              <a:t>카</a:t>
            </a:r>
            <a:r>
              <a:rPr lang="en-US" altLang="ko-KR" dirty="0"/>
              <a:t>)</a:t>
            </a:r>
            <a:r>
              <a:rPr lang="ko-KR" altLang="en-US" dirty="0" err="1"/>
              <a:t>ㅠㅜ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하고 싶은 것</a:t>
            </a:r>
            <a:endParaRPr lang="en-US" altLang="ko-K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양질의 상품</a:t>
            </a:r>
            <a:r>
              <a:rPr lang="en-US" altLang="ko-KR" dirty="0"/>
              <a:t>(</a:t>
            </a:r>
            <a:r>
              <a:rPr lang="ko-KR" altLang="en-US" dirty="0"/>
              <a:t>버섯</a:t>
            </a:r>
            <a:r>
              <a:rPr lang="en-US" altLang="ko-KR" dirty="0"/>
              <a:t>)</a:t>
            </a:r>
            <a:r>
              <a:rPr lang="ko-KR" altLang="en-US" dirty="0"/>
              <a:t>고르기 등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7207136" y="4058544"/>
            <a:ext cx="23691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궁금한 것</a:t>
            </a:r>
            <a:endParaRPr lang="en-US" altLang="ko-KR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ROS </a:t>
            </a:r>
            <a:r>
              <a:rPr lang="ko-KR" altLang="en-US" dirty="0" smtClean="0"/>
              <a:t>없나요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35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TM02900688[[fn=패싯]]</Template>
  <TotalTime>425</TotalTime>
  <Words>537</Words>
  <Application>Microsoft Office PowerPoint</Application>
  <PresentationFormat>와이드스크린</PresentationFormat>
  <Paragraphs>183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17</vt:i4>
      </vt:variant>
    </vt:vector>
  </HeadingPairs>
  <TitlesOfParts>
    <vt:vector size="29" baseType="lpstr">
      <vt:lpstr>HY그래픽M</vt:lpstr>
      <vt:lpstr>Open Sans</vt:lpstr>
      <vt:lpstr>맑은 고딕</vt:lpstr>
      <vt:lpstr>Arial</vt:lpstr>
      <vt:lpstr>Calibri</vt:lpstr>
      <vt:lpstr>Calibri Light</vt:lpstr>
      <vt:lpstr>Trebuchet MS</vt:lpstr>
      <vt:lpstr>Wingdings</vt:lpstr>
      <vt:lpstr>Wingdings 2</vt:lpstr>
      <vt:lpstr>Wingdings 3</vt:lpstr>
      <vt:lpstr>HDOfficeLightV0</vt:lpstr>
      <vt:lpstr>패싯</vt:lpstr>
      <vt:lpstr>모바일 로봇 소개</vt:lpstr>
      <vt:lpstr>Raspberry Pi Video SmartCar IOT Kit</vt:lpstr>
      <vt:lpstr>Raspberry Pi Video SmartCar IOT Kit</vt:lpstr>
      <vt:lpstr>Raspberry Pi Video SmartCar IOT Kit</vt:lpstr>
      <vt:lpstr>TH Wireless Robot with Manipulator</vt:lpstr>
      <vt:lpstr>TH Wireless Robot with Manipulator</vt:lpstr>
      <vt:lpstr>XiaoR GEEK donkey car XR-F2  for Nvidia Jetson nano kit</vt:lpstr>
      <vt:lpstr>XiaoR GEEK donkey car XR-F2 </vt:lpstr>
      <vt:lpstr>XiaoR GEEK donkey car XR-F2 </vt:lpstr>
      <vt:lpstr>ROS Robot AI Smart Robot Car</vt:lpstr>
      <vt:lpstr>ROS Robot AI Smart Robot Car</vt:lpstr>
      <vt:lpstr>ROS Robot AI Smart Robot Car</vt:lpstr>
      <vt:lpstr>ROS Robot AI Smart Robot Car</vt:lpstr>
      <vt:lpstr>03. 시연화면 [키보드 제어, RViz]</vt:lpstr>
      <vt:lpstr>16. 시연화면 [OpenCV, 라인추적]</vt:lpstr>
      <vt:lpstr>로봇 요약</vt:lpstr>
      <vt:lpstr>하고싶은 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sang hwan</dc:creator>
  <cp:lastModifiedBy>kim sang hwan</cp:lastModifiedBy>
  <cp:revision>52</cp:revision>
  <dcterms:created xsi:type="dcterms:W3CDTF">2019-08-15T05:42:14Z</dcterms:created>
  <dcterms:modified xsi:type="dcterms:W3CDTF">2019-08-15T15:24:56Z</dcterms:modified>
</cp:coreProperties>
</file>

<file path=docProps/thumbnail.jpeg>
</file>